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69" r:id="rId4"/>
    <p:sldId id="284" r:id="rId5"/>
    <p:sldId id="267" r:id="rId6"/>
    <p:sldId id="277" r:id="rId7"/>
    <p:sldId id="282" r:id="rId8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187"/>
    <a:srgbClr val="1E2156"/>
    <a:srgbClr val="FFC388"/>
    <a:srgbClr val="226DE0"/>
    <a:srgbClr val="FCAF51"/>
    <a:srgbClr val="492C85"/>
    <a:srgbClr val="FFFFFF"/>
    <a:srgbClr val="011877"/>
    <a:srgbClr val="085113"/>
    <a:srgbClr val="A79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245"/>
  </p:normalViewPr>
  <p:slideViewPr>
    <p:cSldViewPr snapToGrid="0">
      <p:cViewPr varScale="1">
        <p:scale>
          <a:sx n="74" d="100"/>
          <a:sy n="74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DAC0F8-26EF-75CD-A114-1B09BF072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F3A63-2A88-B4FB-4E64-788C923CE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1B667-490C-FBF1-2AC5-743CEBD3E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2832-EA6E-5ADA-3BAF-B57D329E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C112A-70C5-CDBD-49C0-7B3B8C34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E7B3-4E08-7F1A-8A47-F177A404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287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0708-E51C-C44C-208C-10E9D3C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561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FFB83-4D50-C7AA-0015-C66C5CBAB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983A-5DA4-238A-0DE1-CD2DBCA8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3206"/>
            <a:ext cx="3932237" cy="2935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ACF73-1B43-085B-5917-86ADBB99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16613-43F2-A9EA-AAAC-D5E08D3C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CD304-EC70-7188-B073-9CF8D873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33087-E69B-A6EE-F014-B8DABBFB5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B652C-FCFF-34C2-C9AA-47D456CEB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9C47F-2A39-DBDA-922C-C9573DC4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566"/>
            <a:ext cx="10515600" cy="1146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BFAE9-781A-8EA8-088D-E9E8D26D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64129"/>
            <a:ext cx="10515600" cy="34022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F7BD-78EE-7A56-E043-CE10A2F5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225D5-1DD6-C2BC-9FBB-1EA0FC05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76C6-21B5-10A0-C9F4-6809B010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6652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DCDE-6E0E-48C0-738D-DA0A46CD4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02B5-61F1-9578-56AB-177C5281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8956-FF01-682F-50BF-54EC5FBD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E5E6-5FC4-CD5B-5433-984443E1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CB4AC-158E-739B-8CF2-2496FBD3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9178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AD5F-14A6-1243-2CB7-F5049748B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2C8F6-2FC8-754F-F8AD-F3EA8B674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DA4C-2053-87B6-D340-E37550B2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58295-3C9F-7451-F0AC-AF633622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7E5F-F77D-D24B-15A2-2966891E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C3A1D6-D4CC-A916-AAD9-206FFAD5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3978234" cy="920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C79C1-00CE-E652-FD2A-7B5A24198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359552"/>
            <a:ext cx="6248400" cy="498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88E8-D703-9BBC-BAF0-303AFFC9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836"/>
            <a:ext cx="10515600" cy="8178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96B6-DCE8-C4E8-A59F-F2959EAA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9D12-791C-D057-C0D1-79EC26B8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D970-4CBD-09BE-AFD2-FF5B324D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DB43-C876-6A0B-7A1F-A9BC0C4D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852-E7D0-C6B0-F07A-52E252AA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BFDD8-60AF-C9AD-183A-8AC29DDD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7364-2263-FF13-F389-C0505045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F848-E0E6-C9E0-CABF-C8B2D827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45B3-BB55-91C3-D51B-D3294465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6B92-092E-5306-4080-D1A465CC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6A1A8-3D3E-0A2C-EAE8-EA71BDB57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0A304-C88C-019A-3A9C-1141C647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64940-DC1C-BC2B-0913-FD051892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EDA03-DB7F-51BC-E6EA-E54EB325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E73CB-0284-298F-7A0A-9797D886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C25F-9F15-49F9-1A81-ADE37E8D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CF759-28BE-370E-3C46-9F770498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5E4BC-D420-A718-AA0B-C5243344B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DC9DB-E53A-0CF7-719F-5A4243BD2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1C504-6D5A-B370-BD63-4792B7A94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D0FE0-DA88-C7E5-BA53-4946D6A2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CE29C-277A-B6B1-FCE9-1ECC904F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4F118-9D1E-DBEB-E6BA-0405331E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DF35-A676-F16A-7316-9BECBD8A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45167-821E-4093-885C-D481E9FD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CF370-E093-EA4B-DDEB-43725C21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D3CB1-EF86-A3E8-910F-6263305F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2EC092-A10C-F569-D0FC-D77E2B0F7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65151" cy="1749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2F8BD-16B3-7BBE-5966-DEF8D999E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4502" y="5108445"/>
            <a:ext cx="5047498" cy="17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2EB-C495-4B48-01ED-0872773F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015"/>
            <a:ext cx="10515600" cy="11461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E40-A544-0740-D2CA-6786EE2E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577"/>
            <a:ext cx="10515600" cy="3374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FDD5-750D-3E97-5FFA-F318492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29FA-B506-2AEE-5F28-1685850C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ECF-4DE8-1583-09C0-38486227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32664-A92A-C259-AA5F-7A12B95B0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5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575B-3B7B-BCB2-F809-A8143244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4D43-7D17-5CB2-9393-E304D369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BC93B-0B1E-4C8D-1077-DD2CE51A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F105C-9D1F-B1EF-5C80-71243D80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4918-F729-EAF3-A45B-87F54767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CBD3-B250-75B6-3A10-6C92003D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57DA-98D1-DBDC-5463-B4C7E51E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069B2-4DDD-E655-0C8D-872C37ED0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43BE6-1D05-55E6-AEE0-1AD2F5029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9B7E5-7AE3-6E77-D70C-CB4690E3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0355F-3C2D-5B92-488F-5589FB7A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1BC0B-2CE4-9A6D-A0A0-95C62A58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B088-FE57-1670-72A1-53EFA7F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18B21-4AC0-C80E-7345-1D720FD74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339F4-036F-F80F-4E53-708E20FF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A8EA-4DE5-C6EC-9D96-E672989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13C7-5F0D-299D-148C-D6A0BC6C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0DF94-31D0-1C03-CF1C-F05BD889B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D7BB-7487-BE5D-1979-7810369BC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9D2A5-E099-BDAD-B6A0-B0CA032D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074F-31BC-07C5-E414-050D5CEB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FD69-E9E5-9FB4-40D9-579294A9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2EB-C495-4B48-01ED-0872773F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015"/>
            <a:ext cx="10515600" cy="11461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E40-A544-0740-D2CA-6786EE2E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577"/>
            <a:ext cx="10515600" cy="3374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FDD5-750D-3E97-5FFA-F318492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29FA-B506-2AEE-5F28-1685850C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ECF-4DE8-1583-09C0-38486227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32664-A92A-C259-AA5F-7A12B95B0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3978234" cy="9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0B90-FE48-B265-E04F-79BC8A4B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A074-25D7-B306-C88B-4092F221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23BE-A833-004A-7BF0-980FAFA3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4813-2DB3-8AA2-6FFD-E8676A61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D7892-C14B-F9B9-503E-865FF8F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241B6-F2D5-DD38-5C00-858DBEFE3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9205-8B14-5A0D-F80A-7354E63C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4A20-F62C-D646-52A9-376091ABC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5B35D-0E0D-93D7-E747-805B78B2C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1FC4-C46D-7449-8468-EF109F8F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CE1F-BBA6-7B78-FB43-E8E668EB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361AC-3ADB-B0EE-2A78-0F86176E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064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B077-01EE-D159-1112-08B91354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E5A35-B440-199E-277D-E7D08ACA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61280-1242-308F-B191-3864E155B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E81A1-7623-79D9-9B03-870E11225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24940-9A3F-2574-C7E8-B1034F3C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83D7D-7143-5BDA-45C1-1432B7FD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876CA-413C-587B-335D-7D8773CF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61B92-EEBB-7B23-6AE3-97956D46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692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E084-B36E-3F3D-BCCC-10818764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EECD7-A1D7-8CCC-080A-30A24173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D96AF-CAD8-F75A-62E9-51B301DC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7734C-1D09-BC88-DE19-696296F1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24D5C-BA8D-1770-DD21-587912A9F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BED97-0266-E37E-BF25-654B1948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578D5-D49F-C048-65EE-DBA4347C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1A2E-3666-1982-DF90-8F011715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DD354-7388-9F18-3E18-7A6E2DEEF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4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8CFB-0526-9EDD-F995-BC239A28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3469"/>
            <a:ext cx="3932237" cy="13847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7745-BFA6-B46C-9382-5370E38D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93469"/>
            <a:ext cx="6172200" cy="46675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24B2C-6E39-8907-0E61-72B06CBF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95698"/>
            <a:ext cx="3932237" cy="3173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65359-32E1-7BB4-A130-A35BC65F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5CB78-39DC-2C60-6272-22B5F213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84426-0FE3-1039-A611-A71A9087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E3582-4A3D-ABCD-CA06-F5E1AFC2B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81403" cy="1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54C21F-A28B-B045-62D8-49FC5238E3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85419"/>
            <a:ext cx="12192000" cy="9725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4409C-B7AE-520F-FA9D-004A9C24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4E43-9F70-6CE8-F250-C68A7DDC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92531-E9A3-2ABC-2405-BABECE317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F690-7ACD-8846-8C03-F7B6A420E5D1}" type="datetimeFigureOut">
              <a:rPr lang="en-RO" smtClean="0"/>
              <a:t>05/07/2025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0669-8326-F7CE-C889-CCCA12BBB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AEE7-3A39-A0C0-AFC3-E487B818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825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2187"/>
          </a:solidFill>
          <a:latin typeface="PT Sans" panose="020B0503020203020204" pitchFamily="34" charset="0"/>
          <a:ea typeface="PT Sans" panose="020B05030202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4A335-198E-BB64-5E42-52C5950D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0543-B69F-1A9D-A74B-D6B2E853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566C-6DD2-D21A-EB43-9E5966459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4C69-418F-4B9E-9C66-8CF9A2343DB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EBC7-0A22-3278-7D5B-9FF157D56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389AE-0E02-7303-BAE5-042105626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6248-B086-4987-88F0-EFD64C34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6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2187"/>
          </a:solidFill>
          <a:latin typeface="PT Sans" panose="020B0503020203020204" pitchFamily="34" charset="0"/>
          <a:ea typeface="PT Sans" panose="020B05030202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2133600" y="2202410"/>
            <a:ext cx="7924800" cy="11396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5400" dirty="0">
                <a:solidFill>
                  <a:srgbClr val="492C85"/>
                </a:solidFill>
                <a:latin typeface="PT Sans" panose="020B0503020203020204" pitchFamily="34" charset="77"/>
              </a:rPr>
              <a:t>YOUR 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C838E-474C-91D3-BA5F-3700115EC2B4}"/>
              </a:ext>
            </a:extLst>
          </p:cNvPr>
          <p:cNvSpPr txBox="1"/>
          <p:nvPr/>
        </p:nvSpPr>
        <p:spPr>
          <a:xfrm>
            <a:off x="3141074" y="3285071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latin typeface="PT Sans" panose="020B0503020203020204" pitchFamily="34" charset="77"/>
              </a:rPr>
              <a:t>Here is where your presentation begins</a:t>
            </a:r>
          </a:p>
        </p:txBody>
      </p:sp>
    </p:spTree>
    <p:extLst>
      <p:ext uri="{BB962C8B-B14F-4D97-AF65-F5344CB8AC3E}">
        <p14:creationId xmlns:p14="http://schemas.microsoft.com/office/powerpoint/2010/main" val="20980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3133450" y="1592559"/>
            <a:ext cx="5631494" cy="7139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000" dirty="0">
                <a:solidFill>
                  <a:srgbClr val="1E2156"/>
                </a:solidFill>
                <a:latin typeface="PT Sans" panose="020B0503020203020204" pitchFamily="34" charset="77"/>
              </a:rPr>
              <a:t>INTRODUCTION</a:t>
            </a:r>
          </a:p>
        </p:txBody>
      </p:sp>
      <p:sp>
        <p:nvSpPr>
          <p:cNvPr id="14" name="Google Shape;279;p44">
            <a:extLst>
              <a:ext uri="{FF2B5EF4-FFF2-40B4-BE49-F238E27FC236}">
                <a16:creationId xmlns:a16="http://schemas.microsoft.com/office/drawing/2014/main" id="{4D5900D7-3454-1B86-3BF8-D948CA95C099}"/>
              </a:ext>
            </a:extLst>
          </p:cNvPr>
          <p:cNvSpPr txBox="1">
            <a:spLocks/>
          </p:cNvSpPr>
          <p:nvPr/>
        </p:nvSpPr>
        <p:spPr>
          <a:xfrm>
            <a:off x="3133451" y="2582217"/>
            <a:ext cx="5788618" cy="32715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amet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adipiscing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sed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nonummy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nibh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euismod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tincidunt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laoreet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erat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volutpat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wisi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enim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veniam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quis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nostrud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exerci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tation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ullamcorper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suscipit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lobortis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nisl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aliquip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iriure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hendrerit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vulputate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esse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molestie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consequat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feugiat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nulla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facilisis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at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vero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eros 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accumsan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iusto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odio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dignissim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qui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blandit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praesent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luptatum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zzril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delenit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augue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duis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feugait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nulla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facilisi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amet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cons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ectetuer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adipiscing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sed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nonummy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nibh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euismod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tincidunt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laoreet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erat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volutpat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9DEF7-E8B3-CD89-7A08-4E14DC0C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5151" cy="17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935C9-9EF5-2C0E-903A-47CC6F28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A65BEE-CBAA-D09A-86EF-BEA8D48B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5151" cy="174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C7A83D-ED38-CCC5-9B91-15784308543F}"/>
              </a:ext>
            </a:extLst>
          </p:cNvPr>
          <p:cNvSpPr/>
          <p:nvPr/>
        </p:nvSpPr>
        <p:spPr>
          <a:xfrm>
            <a:off x="457201" y="1578634"/>
            <a:ext cx="11024558" cy="422694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2B2270-3AB1-591E-E797-CCC3A735B6BC}"/>
              </a:ext>
            </a:extLst>
          </p:cNvPr>
          <p:cNvCxnSpPr>
            <a:cxnSpLocks/>
          </p:cNvCxnSpPr>
          <p:nvPr/>
        </p:nvCxnSpPr>
        <p:spPr>
          <a:xfrm>
            <a:off x="4045788" y="1654665"/>
            <a:ext cx="0" cy="39525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90E1BD-892B-1670-CA1D-5DF803D72163}"/>
              </a:ext>
            </a:extLst>
          </p:cNvPr>
          <p:cNvSpPr txBox="1"/>
          <p:nvPr/>
        </p:nvSpPr>
        <p:spPr>
          <a:xfrm>
            <a:off x="710241" y="3150895"/>
            <a:ext cx="31716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👩‍⚕️ Comorbidities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E.g. Type 2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……………………….</a:t>
            </a:r>
          </a:p>
          <a:p>
            <a:pPr>
              <a:buNone/>
            </a:pPr>
            <a:r>
              <a:rPr lang="en-US" b="1" dirty="0"/>
              <a:t>🚬 Social 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E.g. Former smoker (20 pack-years; quit 10 years ago)</a:t>
            </a:r>
          </a:p>
          <a:p>
            <a:pPr>
              <a:buNone/>
            </a:pPr>
            <a:r>
              <a:rPr lang="en-US" b="1" dirty="0"/>
              <a:t>💪 Fitness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ECOG PS 1</a:t>
            </a:r>
          </a:p>
        </p:txBody>
      </p:sp>
      <p:pic>
        <p:nvPicPr>
          <p:cNvPr id="17" name="Graphic 16" descr="Male profile with solid fill">
            <a:extLst>
              <a:ext uri="{FF2B5EF4-FFF2-40B4-BE49-F238E27FC236}">
                <a16:creationId xmlns:a16="http://schemas.microsoft.com/office/drawing/2014/main" id="{9217B814-5A29-E0A1-429B-16FD3FE3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3974" y="1847005"/>
            <a:ext cx="1197634" cy="11976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857DF4-20BD-6DCB-CC41-5D8AA4614257}"/>
              </a:ext>
            </a:extLst>
          </p:cNvPr>
          <p:cNvSpPr txBox="1"/>
          <p:nvPr/>
        </p:nvSpPr>
        <p:spPr>
          <a:xfrm>
            <a:off x="4134927" y="1691206"/>
            <a:ext cx="6094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Medical History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March 2022:</a:t>
            </a:r>
            <a:r>
              <a:rPr lang="en-US" dirty="0"/>
              <a:t> ………………..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May–July 2022:</a:t>
            </a:r>
            <a:r>
              <a:rPr lang="en-US" dirty="0"/>
              <a:t> Adjuvant …………..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October 2023:</a:t>
            </a:r>
            <a:r>
              <a:rPr lang="en-US" dirty="0"/>
              <a:t> PET-CT:……………………….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565DA4-E10D-D67B-83FA-05C4B724C662}"/>
              </a:ext>
            </a:extLst>
          </p:cNvPr>
          <p:cNvSpPr txBox="1"/>
          <p:nvPr/>
        </p:nvSpPr>
        <p:spPr>
          <a:xfrm>
            <a:off x="4209690" y="4613874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Clinical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E.g. Moderate axillary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systemic symptoms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C62ED-5E39-AC6E-37EE-77614E2464DA}"/>
              </a:ext>
            </a:extLst>
          </p:cNvPr>
          <p:cNvSpPr txBox="1"/>
          <p:nvPr/>
        </p:nvSpPr>
        <p:spPr>
          <a:xfrm>
            <a:off x="7055135" y="352187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479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E0A00F-FC7E-5E56-02E5-0CC49959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42190"/>
            <a:ext cx="1981200" cy="63500"/>
          </a:xfrm>
          <a:prstGeom prst="rect">
            <a:avLst/>
          </a:prstGeom>
        </p:spPr>
      </p:pic>
      <p:sp>
        <p:nvSpPr>
          <p:cNvPr id="8" name="Google Shape;360;p50">
            <a:extLst>
              <a:ext uri="{FF2B5EF4-FFF2-40B4-BE49-F238E27FC236}">
                <a16:creationId xmlns:a16="http://schemas.microsoft.com/office/drawing/2014/main" id="{76D9CA25-9B54-5F7E-4EDC-F44E06319F2C}"/>
              </a:ext>
            </a:extLst>
          </p:cNvPr>
          <p:cNvSpPr txBox="1">
            <a:spLocks/>
          </p:cNvSpPr>
          <p:nvPr/>
        </p:nvSpPr>
        <p:spPr>
          <a:xfrm>
            <a:off x="4323896" y="863223"/>
            <a:ext cx="5631494" cy="12849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000" b="1" dirty="0">
                <a:solidFill>
                  <a:srgbClr val="1E2156"/>
                </a:solidFill>
                <a:latin typeface="PT Sans" panose="020B0503020203020204" pitchFamily="34" charset="77"/>
              </a:rPr>
              <a:t>„Slide </a:t>
            </a:r>
            <a:r>
              <a:rPr lang="en-GB" sz="4000" b="1" dirty="0" err="1">
                <a:solidFill>
                  <a:srgbClr val="1E2156"/>
                </a:solidFill>
                <a:latin typeface="PT Sans" panose="020B0503020203020204" pitchFamily="34" charset="77"/>
              </a:rPr>
              <a:t>obligatoriu</a:t>
            </a:r>
            <a:r>
              <a:rPr lang="en-GB" sz="4000" b="1" dirty="0">
                <a:solidFill>
                  <a:srgbClr val="1E2156"/>
                </a:solidFill>
                <a:latin typeface="PT Sans" panose="020B0503020203020204" pitchFamily="34" charset="77"/>
              </a:rPr>
              <a:t>”</a:t>
            </a:r>
          </a:p>
        </p:txBody>
      </p:sp>
      <p:sp>
        <p:nvSpPr>
          <p:cNvPr id="9" name="Google Shape;279;p44">
            <a:extLst>
              <a:ext uri="{FF2B5EF4-FFF2-40B4-BE49-F238E27FC236}">
                <a16:creationId xmlns:a16="http://schemas.microsoft.com/office/drawing/2014/main" id="{5F526A77-7CFD-619F-995A-ACD80AA1570B}"/>
              </a:ext>
            </a:extLst>
          </p:cNvPr>
          <p:cNvSpPr txBox="1">
            <a:spLocks/>
          </p:cNvSpPr>
          <p:nvPr/>
        </p:nvSpPr>
        <p:spPr>
          <a:xfrm>
            <a:off x="3133450" y="2705662"/>
            <a:ext cx="3565779" cy="35110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latin typeface="PT Sans" panose="020B0503020203020204" pitchFamily="34" charset="77"/>
              </a:rPr>
              <a:t>amet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adipiscing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elit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sed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nonummy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nibh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euismod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tincidunt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laoreet</a:t>
            </a:r>
            <a:r>
              <a:rPr lang="en-GB" sz="1400" dirty="0"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latin typeface="PT Sans" panose="020B0503020203020204" pitchFamily="34" charset="77"/>
              </a:rPr>
              <a:t>aliquam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erat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volutpat</a:t>
            </a:r>
            <a:r>
              <a:rPr lang="en-GB" sz="1400" dirty="0">
                <a:latin typeface="PT Sans" panose="020B0503020203020204" pitchFamily="34" charset="77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latin typeface="PT Sans" panose="020B0503020203020204" pitchFamily="34" charset="77"/>
              </a:rPr>
              <a:t>Ut </a:t>
            </a:r>
            <a:r>
              <a:rPr lang="en-GB" sz="1400" dirty="0" err="1">
                <a:latin typeface="PT Sans" panose="020B0503020203020204" pitchFamily="34" charset="77"/>
              </a:rPr>
              <a:t>wisi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enim</a:t>
            </a:r>
            <a:r>
              <a:rPr lang="en-GB" sz="1400" dirty="0"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latin typeface="PT Sans" panose="020B0503020203020204" pitchFamily="34" charset="77"/>
              </a:rPr>
              <a:t>veniam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Quisnostrud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exerci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tation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ullamcorper</a:t>
            </a: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Suscipit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lobortis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nisl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aliquip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iriure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hendrerit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vulputate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velit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esse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molestie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consequat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latin typeface="PT Sans" panose="020B0503020203020204" pitchFamily="34" charset="77"/>
              </a:rPr>
              <a:t>eu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feugiat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nulla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facilisis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</p:txBody>
      </p:sp>
      <p:sp>
        <p:nvSpPr>
          <p:cNvPr id="6" name="Google Shape;279;p44">
            <a:extLst>
              <a:ext uri="{FF2B5EF4-FFF2-40B4-BE49-F238E27FC236}">
                <a16:creationId xmlns:a16="http://schemas.microsoft.com/office/drawing/2014/main" id="{20FA0A49-A34B-1412-C387-A78C7D36B6A2}"/>
              </a:ext>
            </a:extLst>
          </p:cNvPr>
          <p:cNvSpPr txBox="1">
            <a:spLocks/>
          </p:cNvSpPr>
          <p:nvPr/>
        </p:nvSpPr>
        <p:spPr>
          <a:xfrm>
            <a:off x="7403127" y="2705662"/>
            <a:ext cx="3565779" cy="35110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latin typeface="PT Sans" panose="020B0503020203020204" pitchFamily="34" charset="77"/>
              </a:rPr>
              <a:t>amet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adipiscing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elit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sed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nonummy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nibh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euismod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tincidunt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laoreet</a:t>
            </a:r>
            <a:r>
              <a:rPr lang="en-GB" sz="1400" dirty="0"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latin typeface="PT Sans" panose="020B0503020203020204" pitchFamily="34" charset="77"/>
              </a:rPr>
              <a:t>aliquam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erat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volutpat</a:t>
            </a:r>
            <a:r>
              <a:rPr lang="en-GB" sz="1400" dirty="0">
                <a:latin typeface="PT Sans" panose="020B0503020203020204" pitchFamily="34" charset="77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latin typeface="PT Sans" panose="020B0503020203020204" pitchFamily="34" charset="77"/>
              </a:rPr>
              <a:t>Ut </a:t>
            </a:r>
            <a:r>
              <a:rPr lang="en-GB" sz="1400" dirty="0" err="1">
                <a:latin typeface="PT Sans" panose="020B0503020203020204" pitchFamily="34" charset="77"/>
              </a:rPr>
              <a:t>wisi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enim</a:t>
            </a:r>
            <a:r>
              <a:rPr lang="en-GB" sz="1400" dirty="0"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latin typeface="PT Sans" panose="020B0503020203020204" pitchFamily="34" charset="77"/>
              </a:rPr>
              <a:t>veniam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Quisnostrud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exerci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tation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ullamcorper</a:t>
            </a: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Suscipit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lobortis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nisl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aliquip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iriure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hendrerit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vulputate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velit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esse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molestie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consequat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latin typeface="PT Sans" panose="020B0503020203020204" pitchFamily="34" charset="77"/>
              </a:rPr>
              <a:t>eu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feugiat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C84DD-881A-0784-A84A-91CAD197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27247" y="1180913"/>
            <a:ext cx="3056799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71E4-9B36-D4B7-4047-36DCD0F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86947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„Slide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opțional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– se include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în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funcție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posibilitatea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încadrării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în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 maximum 3 slide-</a:t>
            </a:r>
            <a:r>
              <a:rPr lang="en-US" sz="4000" dirty="0" err="1">
                <a:solidFill>
                  <a:srgbClr val="002060"/>
                </a:solidFill>
                <a:latin typeface="PT Sans" panose="020B0503020203020204" pitchFamily="34" charset="77"/>
              </a:rPr>
              <a:t>uri</a:t>
            </a:r>
            <a:r>
              <a:rPr lang="en-US" sz="4000" dirty="0">
                <a:solidFill>
                  <a:srgbClr val="002060"/>
                </a:solidFill>
                <a:latin typeface="PT Sans" panose="020B0503020203020204" pitchFamily="34" charset="77"/>
              </a:rPr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8DE35A-92D8-3818-A587-1F153C993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68408"/>
              </p:ext>
            </p:extLst>
          </p:nvPr>
        </p:nvGraphicFramePr>
        <p:xfrm>
          <a:off x="1549154" y="2195033"/>
          <a:ext cx="9093691" cy="3534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465">
                  <a:extLst>
                    <a:ext uri="{9D8B030D-6E8A-4147-A177-3AD203B41FA5}">
                      <a16:colId xmlns:a16="http://schemas.microsoft.com/office/drawing/2014/main" val="3325471032"/>
                    </a:ext>
                  </a:extLst>
                </a:gridCol>
                <a:gridCol w="1491766">
                  <a:extLst>
                    <a:ext uri="{9D8B030D-6E8A-4147-A177-3AD203B41FA5}">
                      <a16:colId xmlns:a16="http://schemas.microsoft.com/office/drawing/2014/main" val="151371265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139787037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744060776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298934022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3977445021"/>
                    </a:ext>
                  </a:extLst>
                </a:gridCol>
              </a:tblGrid>
              <a:tr h="51708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463713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519348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59370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53307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106506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90939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35141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11112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268685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693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8BFFC-1842-F9E5-B748-78B73C2A7128}"/>
              </a:ext>
            </a:extLst>
          </p:cNvPr>
          <p:cNvCxnSpPr>
            <a:cxnSpLocks/>
          </p:cNvCxnSpPr>
          <p:nvPr/>
        </p:nvCxnSpPr>
        <p:spPr>
          <a:xfrm>
            <a:off x="1549154" y="2613589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33530-7634-142C-A107-2F7922135A97}"/>
              </a:ext>
            </a:extLst>
          </p:cNvPr>
          <p:cNvCxnSpPr>
            <a:cxnSpLocks/>
          </p:cNvCxnSpPr>
          <p:nvPr/>
        </p:nvCxnSpPr>
        <p:spPr>
          <a:xfrm>
            <a:off x="1549154" y="3719395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CAE4C2-3B6C-4F2D-D6F2-017ABEF8F77C}"/>
              </a:ext>
            </a:extLst>
          </p:cNvPr>
          <p:cNvCxnSpPr>
            <a:cxnSpLocks/>
          </p:cNvCxnSpPr>
          <p:nvPr/>
        </p:nvCxnSpPr>
        <p:spPr>
          <a:xfrm>
            <a:off x="1549154" y="4714006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4331089" y="2470343"/>
            <a:ext cx="4461641" cy="11396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1E2156"/>
                </a:solidFill>
                <a:latin typeface="PT Sans" panose="020B0503020203020204" pitchFamily="34" charset="77"/>
              </a:rPr>
              <a:t>THANK YOU</a:t>
            </a:r>
          </a:p>
        </p:txBody>
      </p:sp>
      <p:sp>
        <p:nvSpPr>
          <p:cNvPr id="6" name="Google Shape;353;p34">
            <a:extLst>
              <a:ext uri="{FF2B5EF4-FFF2-40B4-BE49-F238E27FC236}">
                <a16:creationId xmlns:a16="http://schemas.microsoft.com/office/drawing/2014/main" id="{4EDF3F51-5EFD-609B-7C01-54747A5653B1}"/>
              </a:ext>
            </a:extLst>
          </p:cNvPr>
          <p:cNvSpPr txBox="1">
            <a:spLocks/>
          </p:cNvSpPr>
          <p:nvPr/>
        </p:nvSpPr>
        <p:spPr>
          <a:xfrm>
            <a:off x="4331089" y="3783623"/>
            <a:ext cx="4461641" cy="413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1E2156"/>
                </a:solidFill>
                <a:latin typeface="PT Sans" panose="020B0503020203020204" pitchFamily="34" charset="77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3173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394</Words>
  <Application>Microsoft Office PowerPoint</Application>
  <PresentationFormat>Widescreen</PresentationFormat>
  <Paragraphs>103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</vt:lpstr>
      <vt:lpstr>PT Sans</vt:lpstr>
      <vt:lpstr>Syne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„Slide opțional – se include în funcție de posibilitatea încadrării în maximum 3 slide-uri.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Alesia Ale</cp:lastModifiedBy>
  <cp:revision>30</cp:revision>
  <dcterms:created xsi:type="dcterms:W3CDTF">2023-07-27T12:29:16Z</dcterms:created>
  <dcterms:modified xsi:type="dcterms:W3CDTF">2025-05-07T15:14:42Z</dcterms:modified>
</cp:coreProperties>
</file>